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FA7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6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15740-40EA-30B7-3935-84EF8A437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8F0E1-36A2-EC38-BEE8-D95208481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0B9FA-49CD-2055-95A3-111547CD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F5ABC-701C-DE34-55B0-01AE4A27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FB27-587F-9F86-FBE0-2A68585E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39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2F0B-A895-E0DA-AF8D-C463107D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019A5-B853-C547-7B55-E5BCC6DEA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57090-CBEB-D2FC-1C2B-8B8C931B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03D18-EE5B-534D-9776-E29734DE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14C9-049A-85FA-23A5-0E3EE202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7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C33F3-645D-2C34-E53B-CB7B1E885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485EF-1D0E-0782-D4BA-4256040B3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E647B-85B5-3A7F-4EF2-EABEEBB0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2EC08-D1E8-C2F5-96A2-8B2B67DF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89A47-D535-9FDA-7E9C-683EEB73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38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E15-F39A-FB18-5A37-6FA5C9DA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33FA6-349D-A98B-BB8D-A1BBB8935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B085-7F29-17E4-B258-B2FE7C9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897D0-9375-2056-6B14-0629D130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DD160-86B0-5942-166C-1A18EB89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74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29F2-1245-742E-8BB2-53EFD046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279-59DF-5285-7225-C0CAA6A25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BD379-A5EB-7E50-E370-DA2FE22DF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3AEF-C690-6CCC-C554-E2D786A8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4A21-01A0-A269-8372-CB299C76E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42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078D-F767-5146-7E3F-7EF17242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C1D4-F572-53CA-E349-8F7AD0401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6EA66-5718-526C-7594-668BFD0E3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4B809-DD5B-4A71-0A6A-38EFD2B3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433D-F331-6B40-ADD0-40E2AC65F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F154F-9BDE-F1EC-4014-3AA56A5D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3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CC0A-5573-D952-703E-5D2168E5F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5B11-B4A3-E5F3-4F1A-2B473FA2B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A347E-1D54-E871-EBEE-B6EE08F13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FE65F-C80A-882B-A6C8-B44A1F490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2C0E5-1109-CC76-C94B-384DAAF35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5BC30-3BF4-F098-C509-EB0CCFFD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211A5-3D85-E172-142E-34D8AA56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EA671-E12B-7D52-D045-C1CE0324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71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8D5C-93AA-82B1-4811-642D0A6B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95A16-069B-E8DF-1D5E-8F0855B9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7C3C3-7DC0-D71C-C6F4-BC0BF7EF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4D28-A2C3-97DF-6E2D-BD3F80C0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06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14FE9-D8EE-C72B-F0A4-31909F76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883F9-9B3D-B71E-E693-0CF44ED7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02698-D4C4-612F-E678-773CEA8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18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97E3-6F7F-12E7-3253-6294993DE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9496-5C5C-0AFF-72A1-3DD1F71D7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8D15-17D6-1DA6-2AB0-359B36A07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45CE4-1960-357D-DEBB-75D01ED2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900D8-DA1D-DC7C-C910-699A02B8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25B0-11C2-5229-335B-42A475ED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063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9E3A-979D-F6DC-0569-40F8B046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1EEB4-AFEB-FC5B-7F2A-7C114B26C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8A396-C935-3D7C-FE51-7472472CB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AA227-0589-A9BF-EA2B-866E7F3A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F1B64-C029-9239-F83D-B660B35B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DD1A8-A842-270D-2816-0F1A2A81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39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F830-3519-04AE-F005-5B5D4348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AE829-8E6F-7E37-83BE-63A61F729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4504-B4CE-0FA9-B768-8830E3409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D05E-A62D-4053-94D2-8C18B957D336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2011-10D3-5FB8-D955-02EEFE9A5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AE6C3-BCC9-DBD3-CBAF-2A9D4EBC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5D6E-272C-41EC-A1DD-C1FFD47FA4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79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 Trong Nguyen">
            <a:extLst>
              <a:ext uri="{FF2B5EF4-FFF2-40B4-BE49-F238E27FC236}">
                <a16:creationId xmlns:a16="http://schemas.microsoft.com/office/drawing/2014/main" id="{75D97C60-0C1D-456C-1A7E-50ECC45B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40" y="550719"/>
            <a:ext cx="3651497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90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B9759F91-BA9F-B1EF-85D6-B7BB2B4D13E3}"/>
              </a:ext>
            </a:extLst>
          </p:cNvPr>
          <p:cNvGrpSpPr/>
          <p:nvPr/>
        </p:nvGrpSpPr>
        <p:grpSpPr>
          <a:xfrm>
            <a:off x="581890" y="623455"/>
            <a:ext cx="9993745" cy="5315527"/>
            <a:chOff x="581890" y="623455"/>
            <a:chExt cx="9993745" cy="5315527"/>
          </a:xfrm>
        </p:grpSpPr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72A04E67-E056-3CF3-8EC2-A4CDD51CDCF7}"/>
                </a:ext>
              </a:extLst>
            </p:cNvPr>
            <p:cNvGrpSpPr/>
            <p:nvPr/>
          </p:nvGrpSpPr>
          <p:grpSpPr>
            <a:xfrm>
              <a:off x="581890" y="623455"/>
              <a:ext cx="9993745" cy="5315527"/>
              <a:chOff x="572654" y="637309"/>
              <a:chExt cx="9993745" cy="5315527"/>
            </a:xfrm>
          </p:grpSpPr>
          <p:sp>
            <p:nvSpPr>
              <p:cNvPr id="2059" name="Rectangle 2058">
                <a:extLst>
                  <a:ext uri="{FF2B5EF4-FFF2-40B4-BE49-F238E27FC236}">
                    <a16:creationId xmlns:a16="http://schemas.microsoft.com/office/drawing/2014/main" id="{08372278-FC8F-2271-D645-511CDCF7B663}"/>
                  </a:ext>
                </a:extLst>
              </p:cNvPr>
              <p:cNvSpPr/>
              <p:nvPr/>
            </p:nvSpPr>
            <p:spPr>
              <a:xfrm>
                <a:off x="572654" y="637309"/>
                <a:ext cx="9993745" cy="53155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C19B204-EB2A-0C45-1131-70474B6211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154" t="14882" r="16865" b="471"/>
              <a:stretch/>
            </p:blipFill>
            <p:spPr>
              <a:xfrm>
                <a:off x="3542386" y="1702688"/>
                <a:ext cx="3094336" cy="3187966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5517428-4146-2F7D-5399-2BD97A758300}"/>
                  </a:ext>
                </a:extLst>
              </p:cNvPr>
              <p:cNvGrpSpPr/>
              <p:nvPr/>
            </p:nvGrpSpPr>
            <p:grpSpPr>
              <a:xfrm>
                <a:off x="649692" y="1167975"/>
                <a:ext cx="2633426" cy="3461795"/>
                <a:chOff x="1088738" y="893294"/>
                <a:chExt cx="3679764" cy="4837284"/>
              </a:xfrm>
            </p:grpSpPr>
            <p:pic>
              <p:nvPicPr>
                <p:cNvPr id="5" name="Picture 4" descr="A satellite with a picture of earth&#10;&#10;Description automatically generated">
                  <a:extLst>
                    <a:ext uri="{FF2B5EF4-FFF2-40B4-BE49-F238E27FC236}">
                      <a16:creationId xmlns:a16="http://schemas.microsoft.com/office/drawing/2014/main" id="{10DB2C2F-C576-08B1-CC27-DC98F3107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8738" y="893294"/>
                  <a:ext cx="2071454" cy="1180731"/>
                </a:xfrm>
                <a:prstGeom prst="rect">
                  <a:avLst/>
                </a:prstGeom>
              </p:spPr>
            </p:pic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308340F-2EFB-D6A4-7AD9-589C4C50E529}"/>
                    </a:ext>
                  </a:extLst>
                </p:cNvPr>
                <p:cNvGrpSpPr/>
                <p:nvPr/>
              </p:nvGrpSpPr>
              <p:grpSpPr>
                <a:xfrm>
                  <a:off x="1761173" y="1808941"/>
                  <a:ext cx="3007329" cy="3921637"/>
                  <a:chOff x="1561787" y="-1620058"/>
                  <a:chExt cx="7167699" cy="9346850"/>
                </a:xfrm>
              </p:grpSpPr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950D8428-4D0F-3E3B-44E7-F5584BAF0F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808" b="95933" l="6435" r="98801">
                                <a14:foregroundMark x1="26309" y1="5681" x2="26562" y2="5617"/>
                                <a14:foregroundMark x1="91041" y1="25629" x2="91041" y2="25629"/>
                                <a14:foregroundMark x1="90852" y1="37702" x2="90852" y2="37702"/>
                                <a14:foregroundMark x1="79117" y1="21627" x2="84732" y2="31311"/>
                                <a14:foregroundMark x1="84732" y1="31311" x2="84227" y2="50484"/>
                                <a14:foregroundMark x1="84227" y1="50484" x2="78107" y2="70368"/>
                                <a14:foregroundMark x1="80126" y1="39380" x2="80126" y2="39380"/>
                                <a14:foregroundMark x1="70915" y1="64364" x2="70915" y2="64364"/>
                                <a14:foregroundMark x1="23849" y1="75339" x2="16088" y2="62944"/>
                                <a14:foregroundMark x1="16088" y1="62944" x2="20000" y2="51194"/>
                                <a14:foregroundMark x1="20000" y1="51194" x2="21325" y2="49322"/>
                                <a14:foregroundMark x1="21073" y1="49322" x2="23344" y2="8909"/>
                                <a14:foregroundMark x1="23344" y1="8909" x2="33375" y2="5939"/>
                                <a14:foregroundMark x1="33375" y1="5939" x2="35205" y2="6133"/>
                                <a14:foregroundMark x1="22208" y1="1872" x2="22208" y2="1872"/>
                                <a14:foregroundMark x1="16025" y1="37314" x2="9716" y2="70820"/>
                                <a14:foregroundMark x1="9716" y1="70820" x2="9842" y2="79600"/>
                                <a14:foregroundMark x1="9842" y1="79600" x2="70915" y2="95416"/>
                                <a14:foregroundMark x1="70915" y1="95416" x2="80000" y2="94642"/>
                                <a14:foregroundMark x1="80000" y1="94642" x2="95331" y2="24209"/>
                                <a14:foregroundMark x1="95331" y1="24209" x2="90284" y2="18528"/>
                                <a14:foregroundMark x1="90284" y1="18528" x2="87066" y2="18205"/>
                                <a14:foregroundMark x1="73249" y1="95933" x2="73249" y2="95933"/>
                                <a14:foregroundMark x1="6498" y1="82311" x2="6498" y2="82311"/>
                                <a14:foregroundMark x1="98801" y1="18205" x2="98801" y2="1820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090"/>
                  <a:stretch/>
                </p:blipFill>
                <p:spPr>
                  <a:xfrm>
                    <a:off x="1561787" y="868793"/>
                    <a:ext cx="6800531" cy="6857999"/>
                  </a:xfrm>
                  <a:prstGeom prst="rect">
                    <a:avLst/>
                  </a:prstGeom>
                  <a:scene3d>
                    <a:camera prst="orthographicFront">
                      <a:rot lat="3505323" lon="18958011" rev="7970351"/>
                    </a:camera>
                    <a:lightRig rig="threePt" dir="t"/>
                  </a:scene3d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26837BF9-2E78-1F51-2184-AC734297A4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720" b="97962" l="6250" r="98625">
                                <a14:foregroundMark x1="26063" y1="54586" x2="55375" y2="63758"/>
                                <a14:foregroundMark x1="55375" y1="63758" x2="67625" y2="64140"/>
                                <a14:foregroundMark x1="67625" y1="64140" x2="69500" y2="63439"/>
                                <a14:foregroundMark x1="70625" y1="61592" x2="71563" y2="59299"/>
                                <a14:foregroundMark x1="15500" y1="79618" x2="9813" y2="71911"/>
                                <a14:foregroundMark x1="9813" y1="71911" x2="13688" y2="59745"/>
                                <a14:foregroundMark x1="6563" y1="80955" x2="6250" y2="80064"/>
                                <a14:foregroundMark x1="22500" y1="27006" x2="22875" y2="14713"/>
                                <a14:foregroundMark x1="22875" y1="14713" x2="29188" y2="7834"/>
                                <a14:foregroundMark x1="29188" y1="7834" x2="85313" y2="17771"/>
                                <a14:foregroundMark x1="85313" y1="17771" x2="91750" y2="21401"/>
                                <a14:foregroundMark x1="91750" y1="21401" x2="93563" y2="32548"/>
                                <a14:foregroundMark x1="93563" y1="32548" x2="81750" y2="90892"/>
                                <a14:foregroundMark x1="81750" y1="90892" x2="74188" y2="93631"/>
                                <a14:foregroundMark x1="74188" y1="93631" x2="48625" y2="87580"/>
                                <a14:foregroundMark x1="80250" y1="98025" x2="80250" y2="98025"/>
                                <a14:foregroundMark x1="27500" y1="5096" x2="27500" y2="5096"/>
                                <a14:foregroundMark x1="23125" y1="1783" x2="23125" y2="1783"/>
                                <a14:foregroundMark x1="94875" y1="23248" x2="94875" y2="23248"/>
                                <a14:foregroundMark x1="98625" y1="17898" x2="98625" y2="1789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rcRect l="3571"/>
                  <a:stretch/>
                </p:blipFill>
                <p:spPr>
                  <a:xfrm>
                    <a:off x="1561787" y="-381774"/>
                    <a:ext cx="6739472" cy="6858003"/>
                  </a:xfrm>
                  <a:prstGeom prst="rect">
                    <a:avLst/>
                  </a:prstGeom>
                  <a:scene3d>
                    <a:camera prst="orthographicFront">
                      <a:rot lat="3505323" lon="18958011" rev="7970351"/>
                    </a:camera>
                    <a:lightRig rig="threePt" dir="t"/>
                  </a:scene3d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6AC23CDC-D630-A27E-43EA-3F04B0BA2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2159" b="96635" l="8145" r="99204">
                                <a14:foregroundMark x1="27863" y1="10857" x2="27863" y2="10857"/>
                                <a14:foregroundMark x1="26332" y1="5524" x2="26332" y2="5524"/>
                                <a14:foregroundMark x1="25168" y1="2222" x2="25168" y2="2222"/>
                                <a14:foregroundMark x1="92039" y1="23048" x2="92345" y2="23048"/>
                                <a14:foregroundMark x1="90814" y1="40000" x2="90814" y2="40000"/>
                                <a14:foregroundMark x1="84262" y1="41714" x2="84262" y2="41714"/>
                                <a14:foregroundMark x1="96020" y1="23111" x2="96020" y2="23111"/>
                                <a14:foregroundMark x1="99204" y1="17905" x2="99204" y2="17905"/>
                                <a14:foregroundMark x1="75260" y1="91492" x2="75260" y2="91492"/>
                                <a14:foregroundMark x1="8145" y1="80762" x2="8389" y2="80762"/>
                                <a14:foregroundMark x1="80282" y1="96635" x2="80282" y2="9663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18937" y="-1620058"/>
                    <a:ext cx="7110549" cy="6858000"/>
                  </a:xfrm>
                  <a:prstGeom prst="rect">
                    <a:avLst/>
                  </a:prstGeom>
                  <a:scene3d>
                    <a:camera prst="orthographicFront">
                      <a:rot lat="3505323" lon="18958011" rev="7970351"/>
                    </a:camera>
                    <a:lightRig rig="threePt" dir="t"/>
                  </a:scene3d>
                </p:spPr>
              </p:pic>
            </p:grp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8D49BE9-5890-C6D4-9371-3792122B69D9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2822991" y="2002365"/>
                  <a:ext cx="1833600" cy="1056868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C5F74D5A-864D-0A93-C6B6-E8B90208FBC5}"/>
                    </a:ext>
                  </a:extLst>
                </p:cNvPr>
                <p:cNvCxnSpPr>
                  <a:cxnSpLocks/>
                  <a:endCxn id="38" idx="0"/>
                </p:cNvCxnSpPr>
                <p:nvPr/>
              </p:nvCxnSpPr>
              <p:spPr>
                <a:xfrm flipH="1">
                  <a:off x="1663780" y="2019298"/>
                  <a:ext cx="1061817" cy="1302069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C111507-FE9E-1993-30B6-740558A4F5FA}"/>
                    </a:ext>
                  </a:extLst>
                </p:cNvPr>
                <p:cNvCxnSpPr/>
                <p:nvPr/>
              </p:nvCxnSpPr>
              <p:spPr>
                <a:xfrm>
                  <a:off x="2793357" y="2002365"/>
                  <a:ext cx="574673" cy="874182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A591292-CD32-4329-CF33-292E16AA0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67738" y="2002364"/>
                  <a:ext cx="177707" cy="1314448"/>
                </a:xfrm>
                <a:prstGeom prst="line">
                  <a:avLst/>
                </a:prstGeom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CD23A80-0D08-7464-1D74-071CCF752BA6}"/>
                    </a:ext>
                  </a:extLst>
                </p:cNvPr>
                <p:cNvSpPr/>
                <p:nvPr/>
              </p:nvSpPr>
              <p:spPr>
                <a:xfrm>
                  <a:off x="4643200" y="3045841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A170B9A-D0FA-90CE-F697-FD288CD7F0D0}"/>
                    </a:ext>
                  </a:extLst>
                </p:cNvPr>
                <p:cNvSpPr/>
                <p:nvPr/>
              </p:nvSpPr>
              <p:spPr>
                <a:xfrm>
                  <a:off x="3357979" y="2873268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63CEE88-F7A8-D81B-18AF-8CB33AD2AE69}"/>
                    </a:ext>
                  </a:extLst>
                </p:cNvPr>
                <p:cNvSpPr/>
                <p:nvPr/>
              </p:nvSpPr>
              <p:spPr>
                <a:xfrm>
                  <a:off x="2921036" y="3250121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2AF333D-257F-A43E-75FD-C5B9CB94BDC5}"/>
                    </a:ext>
                  </a:extLst>
                </p:cNvPr>
                <p:cNvSpPr/>
                <p:nvPr/>
              </p:nvSpPr>
              <p:spPr>
                <a:xfrm>
                  <a:off x="1618065" y="3321370"/>
                  <a:ext cx="91440" cy="914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E02D72B-40C3-1B6F-3725-07D74EFAB313}"/>
                  </a:ext>
                </a:extLst>
              </p:cNvPr>
              <p:cNvGrpSpPr/>
              <p:nvPr/>
            </p:nvGrpSpPr>
            <p:grpSpPr>
              <a:xfrm>
                <a:off x="706259" y="4160958"/>
                <a:ext cx="2761586" cy="827846"/>
                <a:chOff x="1693252" y="4022602"/>
                <a:chExt cx="3903373" cy="1170123"/>
              </a:xfrm>
            </p:grpSpPr>
            <p:pic>
              <p:nvPicPr>
                <p:cNvPr id="2056" name="Picture 8">
                  <a:extLst>
                    <a:ext uri="{FF2B5EF4-FFF2-40B4-BE49-F238E27FC236}">
                      <a16:creationId xmlns:a16="http://schemas.microsoft.com/office/drawing/2014/main" id="{86A6B8D5-A7BD-B692-D5D6-68B2959C4A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875" t="10971" r="17195" b="51124"/>
                <a:stretch/>
              </p:blipFill>
              <p:spPr bwMode="auto">
                <a:xfrm>
                  <a:off x="1758899" y="4022602"/>
                  <a:ext cx="3837726" cy="11701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242773A-0701-9EFA-009F-F01E86B50AEA}"/>
                    </a:ext>
                  </a:extLst>
                </p:cNvPr>
                <p:cNvSpPr/>
                <p:nvPr/>
              </p:nvSpPr>
              <p:spPr>
                <a:xfrm>
                  <a:off x="1693252" y="4326467"/>
                  <a:ext cx="585469" cy="1735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0589A6C-1C8C-54E5-3956-DC036EDBDD24}"/>
                    </a:ext>
                  </a:extLst>
                </p:cNvPr>
                <p:cNvSpPr/>
                <p:nvPr/>
              </p:nvSpPr>
              <p:spPr>
                <a:xfrm>
                  <a:off x="2861733" y="4326467"/>
                  <a:ext cx="740831" cy="1735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C8C4F30-5DBA-1797-1721-A10B458996DC}"/>
                    </a:ext>
                  </a:extLst>
                </p:cNvPr>
                <p:cNvSpPr/>
                <p:nvPr/>
              </p:nvSpPr>
              <p:spPr>
                <a:xfrm>
                  <a:off x="4214283" y="4326467"/>
                  <a:ext cx="740831" cy="1735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4B896792-E4D5-B72B-F034-C84F4E489857}"/>
                  </a:ext>
                </a:extLst>
              </p:cNvPr>
              <p:cNvGrpSpPr/>
              <p:nvPr/>
            </p:nvGrpSpPr>
            <p:grpSpPr>
              <a:xfrm>
                <a:off x="6895990" y="3296671"/>
                <a:ext cx="3553526" cy="2129441"/>
                <a:chOff x="6794390" y="3549858"/>
                <a:chExt cx="3553526" cy="2129441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D211C61-5E6C-E3DE-62EF-55DF36B097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5728" t="10334" r="7957"/>
                <a:stretch/>
              </p:blipFill>
              <p:spPr>
                <a:xfrm>
                  <a:off x="6794390" y="3549858"/>
                  <a:ext cx="2117786" cy="212944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601E304B-C61E-C369-3105-40B9FA5D9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68456" y="4971903"/>
                  <a:ext cx="1379460" cy="556061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3C0BE3-5023-B7DB-36E1-B38472C0C47A}"/>
                  </a:ext>
                </a:extLst>
              </p:cNvPr>
              <p:cNvGrpSpPr/>
              <p:nvPr/>
            </p:nvGrpSpPr>
            <p:grpSpPr>
              <a:xfrm>
                <a:off x="6794390" y="1194263"/>
                <a:ext cx="3733843" cy="2125636"/>
                <a:chOff x="7181976" y="1167975"/>
                <a:chExt cx="3852312" cy="219307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721DB06-C299-5900-7865-3F68D28A9F01}"/>
                    </a:ext>
                  </a:extLst>
                </p:cNvPr>
                <p:cNvGrpSpPr/>
                <p:nvPr/>
              </p:nvGrpSpPr>
              <p:grpSpPr>
                <a:xfrm>
                  <a:off x="7181976" y="1167975"/>
                  <a:ext cx="3852312" cy="2193079"/>
                  <a:chOff x="7281330" y="1164929"/>
                  <a:chExt cx="3849449" cy="2191449"/>
                </a:xfrm>
              </p:grpSpPr>
              <p:pic>
                <p:nvPicPr>
                  <p:cNvPr id="2058" name="Picture 10" descr="Fig 3">
                    <a:extLst>
                      <a:ext uri="{FF2B5EF4-FFF2-40B4-BE49-F238E27FC236}">
                        <a16:creationId xmlns:a16="http://schemas.microsoft.com/office/drawing/2014/main" id="{3839EEF2-A205-6345-C6CC-DB43201182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8204" b="51359"/>
                  <a:stretch/>
                </p:blipFill>
                <p:spPr bwMode="auto">
                  <a:xfrm>
                    <a:off x="7281330" y="1164929"/>
                    <a:ext cx="3849449" cy="21914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7174CB66-19BD-2701-E8B6-0B811EE8F7DC}"/>
                      </a:ext>
                    </a:extLst>
                  </p:cNvPr>
                  <p:cNvSpPr/>
                  <p:nvPr/>
                </p:nvSpPr>
                <p:spPr>
                  <a:xfrm>
                    <a:off x="7342909" y="1167975"/>
                    <a:ext cx="346364" cy="30984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8DD4665-E15C-0FB3-4924-495452913FE7}"/>
                    </a:ext>
                  </a:extLst>
                </p:cNvPr>
                <p:cNvSpPr/>
                <p:nvPr/>
              </p:nvSpPr>
              <p:spPr>
                <a:xfrm>
                  <a:off x="9448800" y="1246909"/>
                  <a:ext cx="1500909" cy="10206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</p:grpSp>
        <p:sp>
          <p:nvSpPr>
            <p:cNvPr id="2061" name="Arrow: Curved Up 2060">
              <a:extLst>
                <a:ext uri="{FF2B5EF4-FFF2-40B4-BE49-F238E27FC236}">
                  <a16:creationId xmlns:a16="http://schemas.microsoft.com/office/drawing/2014/main" id="{33F924D0-4D13-9647-EC47-926548494AB5}"/>
                </a:ext>
              </a:extLst>
            </p:cNvPr>
            <p:cNvSpPr/>
            <p:nvPr/>
          </p:nvSpPr>
          <p:spPr>
            <a:xfrm rot="21378593">
              <a:off x="2075235" y="5045693"/>
              <a:ext cx="2930873" cy="752104"/>
            </a:xfrm>
            <a:prstGeom prst="curvedUpArrow">
              <a:avLst>
                <a:gd name="adj1" fmla="val 41462"/>
                <a:gd name="adj2" fmla="val 84768"/>
                <a:gd name="adj3" fmla="val 33362"/>
              </a:avLst>
            </a:prstGeom>
            <a:solidFill>
              <a:srgbClr val="3C3C3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062" name="Arrow: Curved Up 2061">
              <a:extLst>
                <a:ext uri="{FF2B5EF4-FFF2-40B4-BE49-F238E27FC236}">
                  <a16:creationId xmlns:a16="http://schemas.microsoft.com/office/drawing/2014/main" id="{651497F9-599F-96EF-17FC-46114F955F8A}"/>
                </a:ext>
              </a:extLst>
            </p:cNvPr>
            <p:cNvSpPr/>
            <p:nvPr/>
          </p:nvSpPr>
          <p:spPr>
            <a:xfrm rot="21398618" flipV="1">
              <a:off x="4959131" y="635075"/>
              <a:ext cx="2706158" cy="736697"/>
            </a:xfrm>
            <a:prstGeom prst="curvedUpArrow">
              <a:avLst>
                <a:gd name="adj1" fmla="val 41462"/>
                <a:gd name="adj2" fmla="val 84768"/>
                <a:gd name="adj3" fmla="val 33362"/>
              </a:avLst>
            </a:prstGeom>
            <a:solidFill>
              <a:srgbClr val="3C3C3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48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A960149-7FE5-B661-D6C6-9B415941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46" y="770913"/>
            <a:ext cx="9998307" cy="5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2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9819-3E70-6C60-8896-474FA95D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ED319-D070-0CCC-7307-E2604C09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AF525D-1268-D2DD-D789-281CC35D5B37}"/>
              </a:ext>
            </a:extLst>
          </p:cNvPr>
          <p:cNvGrpSpPr/>
          <p:nvPr/>
        </p:nvGrpSpPr>
        <p:grpSpPr>
          <a:xfrm>
            <a:off x="5299236" y="1073754"/>
            <a:ext cx="5110408" cy="4165600"/>
            <a:chOff x="5305652" y="1408186"/>
            <a:chExt cx="5110408" cy="416560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065E7E9-8ED4-325B-BF27-7E37B03D0987}"/>
                </a:ext>
              </a:extLst>
            </p:cNvPr>
            <p:cNvSpPr/>
            <p:nvPr/>
          </p:nvSpPr>
          <p:spPr>
            <a:xfrm>
              <a:off x="5653087" y="1408186"/>
              <a:ext cx="4762973" cy="4165600"/>
            </a:xfrm>
            <a:prstGeom prst="roundRect">
              <a:avLst>
                <a:gd name="adj" fmla="val 3252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2BFF91C-8CCE-0F56-C7A2-4A704A0892F0}"/>
                </a:ext>
              </a:extLst>
            </p:cNvPr>
            <p:cNvSpPr/>
            <p:nvPr/>
          </p:nvSpPr>
          <p:spPr>
            <a:xfrm rot="16200000">
              <a:off x="4969008" y="3905317"/>
              <a:ext cx="1020724" cy="34743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897294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Trong Can Nguyen</dc:creator>
  <cp:lastModifiedBy>Trong Can Nguyen</cp:lastModifiedBy>
  <cp:revision>23</cp:revision>
  <dcterms:created xsi:type="dcterms:W3CDTF">2024-02-12T11:30:35Z</dcterms:created>
  <dcterms:modified xsi:type="dcterms:W3CDTF">2024-02-12T13:28:57Z</dcterms:modified>
</cp:coreProperties>
</file>